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9" r:id="rId4"/>
    <p:sldId id="265" r:id="rId5"/>
    <p:sldId id="286" r:id="rId6"/>
    <p:sldId id="269" r:id="rId7"/>
    <p:sldId id="304" r:id="rId8"/>
    <p:sldId id="266" r:id="rId9"/>
    <p:sldId id="290" r:id="rId10"/>
    <p:sldId id="303" r:id="rId11"/>
    <p:sldId id="317" r:id="rId12"/>
    <p:sldId id="318" r:id="rId13"/>
    <p:sldId id="319" r:id="rId14"/>
    <p:sldId id="267" r:id="rId15"/>
    <p:sldId id="305" r:id="rId16"/>
    <p:sldId id="320" r:id="rId17"/>
    <p:sldId id="268" r:id="rId18"/>
    <p:sldId id="312" r:id="rId19"/>
    <p:sldId id="313" r:id="rId20"/>
    <p:sldId id="316" r:id="rId21"/>
    <p:sldId id="314" r:id="rId22"/>
    <p:sldId id="315" r:id="rId23"/>
    <p:sldId id="306" r:id="rId24"/>
    <p:sldId id="279" r:id="rId25"/>
    <p:sldId id="274" r:id="rId26"/>
    <p:sldId id="285" r:id="rId27"/>
    <p:sldId id="278" r:id="rId28"/>
    <p:sldId id="284" r:id="rId29"/>
    <p:sldId id="282" r:id="rId30"/>
    <p:sldId id="280" r:id="rId31"/>
    <p:sldId id="311" r:id="rId32"/>
    <p:sldId id="275" r:id="rId33"/>
    <p:sldId id="276" r:id="rId34"/>
    <p:sldId id="270" r:id="rId35"/>
    <p:sldId id="277" r:id="rId36"/>
    <p:sldId id="273" r:id="rId37"/>
    <p:sldId id="271" r:id="rId38"/>
    <p:sldId id="283" r:id="rId39"/>
    <p:sldId id="287" r:id="rId40"/>
    <p:sldId id="288" r:id="rId41"/>
    <p:sldId id="289" r:id="rId42"/>
    <p:sldId id="299" r:id="rId43"/>
    <p:sldId id="291" r:id="rId44"/>
    <p:sldId id="300" r:id="rId45"/>
    <p:sldId id="298" r:id="rId46"/>
    <p:sldId id="297" r:id="rId47"/>
    <p:sldId id="301" r:id="rId48"/>
    <p:sldId id="292" r:id="rId49"/>
    <p:sldId id="293" r:id="rId50"/>
    <p:sldId id="295" r:id="rId51"/>
    <p:sldId id="294" r:id="rId52"/>
    <p:sldId id="281" r:id="rId5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0BD"/>
    <a:srgbClr val="6DB33F"/>
    <a:srgbClr val="B9204C"/>
    <a:srgbClr val="B23B23"/>
    <a:srgbClr val="121212"/>
    <a:srgbClr val="F10F14"/>
    <a:srgbClr val="621113"/>
    <a:srgbClr val="E11F21"/>
    <a:srgbClr val="1F83C6"/>
    <a:srgbClr val="D1A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1" autoAdjust="0"/>
  </p:normalViewPr>
  <p:slideViewPr>
    <p:cSldViewPr snapToGrid="0">
      <p:cViewPr varScale="1">
        <p:scale>
          <a:sx n="104" d="100"/>
          <a:sy n="104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AC19473A-7DA3-5E32-B896-E05F4B29A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B3BF39D-B405-BD70-0063-2A51EB276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37D530B-62DB-B0CF-8655-C75E21490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58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E30EAE5F-C2FD-2143-58BC-25E1EFFC3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5815ECB-8624-7FDD-00AE-538F916EB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16F53D0B-3392-1C6D-672C-B0139AC65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5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5EBEC88D-71FE-A1EB-1417-5D7049953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CBEA5C55-DF97-650E-D2C6-0CEDBD7B6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25BA916A-5CCE-BCAE-974F-9BAE94766F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06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C9730150-64C9-E540-FF29-8D6A682A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B432B71F-A788-B4F3-607E-D477E4BE70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FC20E764-EA44-6603-677F-40F5D03845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334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en-US" dirty="0">
                <a:solidFill>
                  <a:srgbClr val="D4D4D4"/>
                </a:solidFill>
              </a:rPr>
              <a:t>2nd. </a:t>
            </a:r>
            <a:r>
              <a:rPr lang="ko-KR" altLang="en-US" dirty="0">
                <a:solidFill>
                  <a:srgbClr val="D4D4D4"/>
                </a:solidFill>
              </a:rPr>
              <a:t>외부 </a:t>
            </a:r>
            <a:r>
              <a:rPr lang="en-US" altLang="ko-KR" dirty="0">
                <a:solidFill>
                  <a:srgbClr val="D4D4D4"/>
                </a:solidFill>
              </a:rPr>
              <a:t>API </a:t>
            </a:r>
            <a:r>
              <a:rPr lang="ko-KR" altLang="en-US" dirty="0">
                <a:solidFill>
                  <a:srgbClr val="D4D4D4"/>
                </a:solidFill>
              </a:rPr>
              <a:t>활용 앱 개발 프로젝트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2025-04-14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2025-04-28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7285602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8782793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6403103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6587738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액셀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시트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수정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7335462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7959304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8096086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8859154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5758551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4935062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071844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5834912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93D5E779-EEC2-E3ED-E513-FFEC305A7A6D}"/>
              </a:ext>
            </a:extLst>
          </p:cNvPr>
          <p:cNvSpPr/>
          <p:nvPr/>
        </p:nvSpPr>
        <p:spPr>
          <a:xfrm>
            <a:off x="10395964" y="3802479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531FB3F4-953B-9B76-5C66-B723187D0308}"/>
              </a:ext>
            </a:extLst>
          </p:cNvPr>
          <p:cNvSpPr/>
          <p:nvPr/>
        </p:nvSpPr>
        <p:spPr>
          <a:xfrm>
            <a:off x="9513465" y="4853596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D2E6A6C6-CC0E-A0F8-545D-4C158A1EE540}"/>
              </a:ext>
            </a:extLst>
          </p:cNvPr>
          <p:cNvSpPr txBox="1"/>
          <p:nvPr/>
        </p:nvSpPr>
        <p:spPr>
          <a:xfrm>
            <a:off x="9698100" y="4645035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Tomcat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연결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F9B2020D-03DF-099D-CB79-61CC8EDFCBFD}"/>
              </a:ext>
            </a:extLst>
          </p:cNvPr>
          <p:cNvCxnSpPr/>
          <p:nvPr/>
        </p:nvCxnSpPr>
        <p:spPr>
          <a:xfrm flipH="1">
            <a:off x="10445824" y="386747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C56A59EB-3C9A-4E07-C837-E83684D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68F80487-2B7D-D444-5CB9-D3EE2505DBB8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6DCDDAC-A664-957D-2659-453D50054EC2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1AB62264-F31C-3E84-6BA8-6DD4C05AF04D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62F9AC41-5639-F3F2-8B26-DF85EAAD2A2B}"/>
              </a:ext>
            </a:extLst>
          </p:cNvPr>
          <p:cNvSpPr/>
          <p:nvPr/>
        </p:nvSpPr>
        <p:spPr>
          <a:xfrm>
            <a:off x="6019091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127649A7-DF26-CAC5-3DB3-FDDB139CCE8B}"/>
              </a:ext>
            </a:extLst>
          </p:cNvPr>
          <p:cNvSpPr/>
          <p:nvPr/>
        </p:nvSpPr>
        <p:spPr>
          <a:xfrm>
            <a:off x="7516282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FED7077-F2B8-79CE-2B03-4F382E2495CE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5주차.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 재구성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298F0492-74AA-D151-33C1-81D2B0F005DF}"/>
              </a:ext>
            </a:extLst>
          </p:cNvPr>
          <p:cNvSpPr/>
          <p:nvPr/>
        </p:nvSpPr>
        <p:spPr>
          <a:xfrm>
            <a:off x="5136592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8DC3E57A-2538-2CE6-C39E-7E92605819D0}"/>
              </a:ext>
            </a:extLst>
          </p:cNvPr>
          <p:cNvSpPr txBox="1"/>
          <p:nvPr/>
        </p:nvSpPr>
        <p:spPr>
          <a:xfrm>
            <a:off x="5321227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DAO, DTO, Controller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추가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77FAD8C9-7776-63FB-753E-3155159C5AC8}"/>
              </a:ext>
            </a:extLst>
          </p:cNvPr>
          <p:cNvCxnSpPr/>
          <p:nvPr/>
        </p:nvCxnSpPr>
        <p:spPr>
          <a:xfrm flipH="1">
            <a:off x="6068951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0A05160D-CBA8-E133-F1EC-4A132A7CE505}"/>
              </a:ext>
            </a:extLst>
          </p:cNvPr>
          <p:cNvSpPr/>
          <p:nvPr/>
        </p:nvSpPr>
        <p:spPr>
          <a:xfrm>
            <a:off x="6692793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8CFF5CA-4585-0045-31D1-C4DE974EE42C}"/>
              </a:ext>
            </a:extLst>
          </p:cNvPr>
          <p:cNvSpPr txBox="1"/>
          <p:nvPr/>
        </p:nvSpPr>
        <p:spPr>
          <a:xfrm>
            <a:off x="6829575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script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페이지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58CE998D-7F54-D965-3466-35902E6FBE82}"/>
              </a:ext>
            </a:extLst>
          </p:cNvPr>
          <p:cNvCxnSpPr>
            <a:stCxn id="300" idx="2"/>
          </p:cNvCxnSpPr>
          <p:nvPr/>
        </p:nvCxnSpPr>
        <p:spPr>
          <a:xfrm flipH="1">
            <a:off x="7592643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798EAF01-1B4C-EC89-9F72-2EBFE64ACF6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02728882-2460-8A02-FEF9-AD3D9F0CBFDF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71E459A4-AABC-5B29-7324-5D207872FDF7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AB4FC7D-C2A8-2142-323A-D609E8118594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AAF02BA6-02DE-CB07-3332-0BF6961A1378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194133AD-369E-A3DE-6AE2-F38A15B90A59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351D1B9-A7BE-8D01-A93C-0A1BD720C707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77AB2A44-37D5-218B-86FC-402FDB8CDF1F}"/>
              </a:ext>
            </a:extLst>
          </p:cNvPr>
          <p:cNvSpPr/>
          <p:nvPr/>
        </p:nvSpPr>
        <p:spPr>
          <a:xfrm>
            <a:off x="449204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B6DFB6C-54D3-758B-A133-EDF95834A4E7}"/>
              </a:ext>
            </a:extLst>
          </p:cNvPr>
          <p:cNvSpPr/>
          <p:nvPr/>
        </p:nvSpPr>
        <p:spPr>
          <a:xfrm>
            <a:off x="366855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0C0D572B-DC37-8780-AF0F-D6B3FF4C111C}"/>
              </a:ext>
            </a:extLst>
          </p:cNvPr>
          <p:cNvSpPr txBox="1"/>
          <p:nvPr/>
        </p:nvSpPr>
        <p:spPr>
          <a:xfrm>
            <a:off x="3805333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ERD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재구성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데이터베이스 작성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변환 테스트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39CF802E-D1BA-A44E-6749-81D7ED473A69}"/>
              </a:ext>
            </a:extLst>
          </p:cNvPr>
          <p:cNvCxnSpPr>
            <a:stCxn id="3" idx="2"/>
          </p:cNvCxnSpPr>
          <p:nvPr/>
        </p:nvCxnSpPr>
        <p:spPr>
          <a:xfrm flipH="1">
            <a:off x="456840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35C84431-4DCA-15CA-B049-4D4685520D4D}"/>
              </a:ext>
            </a:extLst>
          </p:cNvPr>
          <p:cNvSpPr/>
          <p:nvPr/>
        </p:nvSpPr>
        <p:spPr>
          <a:xfrm>
            <a:off x="9041227" y="3802160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4C1CAD54-E611-C9D9-8172-AC82DB74E909}"/>
              </a:ext>
            </a:extLst>
          </p:cNvPr>
          <p:cNvSpPr/>
          <p:nvPr/>
        </p:nvSpPr>
        <p:spPr>
          <a:xfrm>
            <a:off x="8158728" y="485327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AA68B694-AABA-F8B2-287F-B385619768D3}"/>
              </a:ext>
            </a:extLst>
          </p:cNvPr>
          <p:cNvSpPr txBox="1"/>
          <p:nvPr/>
        </p:nvSpPr>
        <p:spPr>
          <a:xfrm>
            <a:off x="8343363" y="464471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685FC80F-C1DC-50F5-C7BB-BF3EC381E164}"/>
              </a:ext>
            </a:extLst>
          </p:cNvPr>
          <p:cNvCxnSpPr/>
          <p:nvPr/>
        </p:nvCxnSpPr>
        <p:spPr>
          <a:xfrm flipH="1">
            <a:off x="9091087" y="3867151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6;p11">
            <a:extLst>
              <a:ext uri="{FF2B5EF4-FFF2-40B4-BE49-F238E27FC236}">
                <a16:creationId xmlns:a16="http://schemas.microsoft.com/office/drawing/2014/main" id="{FAB98812-5CB7-C32E-C6A2-1415FC69A6A7}"/>
              </a:ext>
            </a:extLst>
          </p:cNvPr>
          <p:cNvSpPr/>
          <p:nvPr/>
        </p:nvSpPr>
        <p:spPr>
          <a:xfrm>
            <a:off x="10455895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300;p11">
            <a:extLst>
              <a:ext uri="{FF2B5EF4-FFF2-40B4-BE49-F238E27FC236}">
                <a16:creationId xmlns:a16="http://schemas.microsoft.com/office/drawing/2014/main" id="{19E23AE2-506E-D66A-CACA-FA616E0B5B60}"/>
              </a:ext>
            </a:extLst>
          </p:cNvPr>
          <p:cNvSpPr/>
          <p:nvPr/>
        </p:nvSpPr>
        <p:spPr>
          <a:xfrm>
            <a:off x="9632406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01;p11">
            <a:extLst>
              <a:ext uri="{FF2B5EF4-FFF2-40B4-BE49-F238E27FC236}">
                <a16:creationId xmlns:a16="http://schemas.microsoft.com/office/drawing/2014/main" id="{C4BF626A-2DA9-44F6-6A2B-C2BDD2B39356}"/>
              </a:ext>
            </a:extLst>
          </p:cNvPr>
          <p:cNvSpPr txBox="1"/>
          <p:nvPr/>
        </p:nvSpPr>
        <p:spPr>
          <a:xfrm>
            <a:off x="9769188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부품코드 페이지 완성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0" name="Google Shape;302;p11">
            <a:extLst>
              <a:ext uri="{FF2B5EF4-FFF2-40B4-BE49-F238E27FC236}">
                <a16:creationId xmlns:a16="http://schemas.microsoft.com/office/drawing/2014/main" id="{C0CAD563-8A74-D4BB-EC5B-BB82535EDDB7}"/>
              </a:ext>
            </a:extLst>
          </p:cNvPr>
          <p:cNvCxnSpPr>
            <a:stCxn id="18" idx="2"/>
          </p:cNvCxnSpPr>
          <p:nvPr/>
        </p:nvCxnSpPr>
        <p:spPr>
          <a:xfrm flipH="1">
            <a:off x="10532256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9724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04024D7-72FE-6127-FAE7-DDCB1EA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878EEB78-5E9A-C149-A09C-D95D22575974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8B190362-2988-B62D-F804-C6AFA17143EA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56B34ECD-D58F-ADD7-433A-DB0D0C2F5235}"/>
              </a:ext>
            </a:extLst>
          </p:cNvPr>
          <p:cNvSpPr txBox="1"/>
          <p:nvPr/>
        </p:nvSpPr>
        <p:spPr>
          <a:xfrm>
            <a:off x="7181850" y="606267"/>
            <a:ext cx="4476158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서버연결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4DDC7DC-132E-F448-9958-0FD113CE5A78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1AE23619-3543-77A2-F6A3-178D85249C6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DB104A94-2929-3431-BDFB-B611D135D20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FD64E79-C626-403B-E676-D40604F065D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694BEA31-4809-0ADC-FD37-750C109F328C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C0B9AF3B-055D-019E-BFDE-46DD2438536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2B7F61DC-8CBA-EF45-E627-8AA26B7BD658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5E90B60A-7A7A-E1E9-E8AA-A17DC4ACC4D7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A8A270D0-AD7A-F597-B8CC-52660EBB6A01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85;p11">
            <a:extLst>
              <a:ext uri="{FF2B5EF4-FFF2-40B4-BE49-F238E27FC236}">
                <a16:creationId xmlns:a16="http://schemas.microsoft.com/office/drawing/2014/main" id="{84CEB5A1-F685-CCD7-7457-3BA860C9EA70}"/>
              </a:ext>
            </a:extLst>
          </p:cNvPr>
          <p:cNvSpPr/>
          <p:nvPr/>
        </p:nvSpPr>
        <p:spPr>
          <a:xfrm>
            <a:off x="768426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86;p11">
            <a:extLst>
              <a:ext uri="{FF2B5EF4-FFF2-40B4-BE49-F238E27FC236}">
                <a16:creationId xmlns:a16="http://schemas.microsoft.com/office/drawing/2014/main" id="{77AC4849-3487-5A6C-5519-5E07CB9640E4}"/>
              </a:ext>
            </a:extLst>
          </p:cNvPr>
          <p:cNvSpPr/>
          <p:nvPr/>
        </p:nvSpPr>
        <p:spPr>
          <a:xfrm>
            <a:off x="9331747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5692C55-ECC4-A10A-E6FD-50F4FB90606E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111AE135-D017-54E9-6E18-B653D397978D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세션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쿠키 저장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중간 점검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BF9E0C44-18A9-1FA2-134B-50AAE12D74B2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97;p11">
            <a:extLst>
              <a:ext uri="{FF2B5EF4-FFF2-40B4-BE49-F238E27FC236}">
                <a16:creationId xmlns:a16="http://schemas.microsoft.com/office/drawing/2014/main" id="{24582A98-B25F-C27B-7065-A7E02F1252DD}"/>
              </a:ext>
            </a:extLst>
          </p:cNvPr>
          <p:cNvSpPr/>
          <p:nvPr/>
        </p:nvSpPr>
        <p:spPr>
          <a:xfrm>
            <a:off x="680176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8;p11">
            <a:extLst>
              <a:ext uri="{FF2B5EF4-FFF2-40B4-BE49-F238E27FC236}">
                <a16:creationId xmlns:a16="http://schemas.microsoft.com/office/drawing/2014/main" id="{6023D56F-ED9A-F26F-5E14-AF201C5C79F2}"/>
              </a:ext>
            </a:extLst>
          </p:cNvPr>
          <p:cNvSpPr txBox="1"/>
          <p:nvPr/>
        </p:nvSpPr>
        <p:spPr>
          <a:xfrm>
            <a:off x="698640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03/19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0" name="Google Shape;299;p11">
            <a:extLst>
              <a:ext uri="{FF2B5EF4-FFF2-40B4-BE49-F238E27FC236}">
                <a16:creationId xmlns:a16="http://schemas.microsoft.com/office/drawing/2014/main" id="{A5C2F86F-5D34-B2C4-D61D-DE27986C37E4}"/>
              </a:ext>
            </a:extLst>
          </p:cNvPr>
          <p:cNvCxnSpPr/>
          <p:nvPr/>
        </p:nvCxnSpPr>
        <p:spPr>
          <a:xfrm flipH="1">
            <a:off x="773412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00;p11">
            <a:extLst>
              <a:ext uri="{FF2B5EF4-FFF2-40B4-BE49-F238E27FC236}">
                <a16:creationId xmlns:a16="http://schemas.microsoft.com/office/drawing/2014/main" id="{29E9E016-F825-B65F-4F5F-A234A8184FF2}"/>
              </a:ext>
            </a:extLst>
          </p:cNvPr>
          <p:cNvSpPr/>
          <p:nvPr/>
        </p:nvSpPr>
        <p:spPr>
          <a:xfrm>
            <a:off x="8508258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301;p11">
            <a:extLst>
              <a:ext uri="{FF2B5EF4-FFF2-40B4-BE49-F238E27FC236}">
                <a16:creationId xmlns:a16="http://schemas.microsoft.com/office/drawing/2014/main" id="{C1AFF040-93F3-D7BA-0FB0-B40CA934B826}"/>
              </a:ext>
            </a:extLst>
          </p:cNvPr>
          <p:cNvSpPr txBox="1"/>
          <p:nvPr/>
        </p:nvSpPr>
        <p:spPr>
          <a:xfrm>
            <a:off x="8645040" y="1437969"/>
            <a:ext cx="1552200" cy="1654103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재고조회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57" name="Google Shape;302;p11">
            <a:extLst>
              <a:ext uri="{FF2B5EF4-FFF2-40B4-BE49-F238E27FC236}">
                <a16:creationId xmlns:a16="http://schemas.microsoft.com/office/drawing/2014/main" id="{62891DB8-97DC-76F5-DD76-908954EEE05F}"/>
              </a:ext>
            </a:extLst>
          </p:cNvPr>
          <p:cNvCxnSpPr>
            <a:stCxn id="31" idx="2"/>
          </p:cNvCxnSpPr>
          <p:nvPr/>
        </p:nvCxnSpPr>
        <p:spPr>
          <a:xfrm flipH="1">
            <a:off x="9408108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86;p11">
            <a:extLst>
              <a:ext uri="{FF2B5EF4-FFF2-40B4-BE49-F238E27FC236}">
                <a16:creationId xmlns:a16="http://schemas.microsoft.com/office/drawing/2014/main" id="{055D98FF-6DB2-6E50-307F-DF26051EC718}"/>
              </a:ext>
            </a:extLst>
          </p:cNvPr>
          <p:cNvSpPr/>
          <p:nvPr/>
        </p:nvSpPr>
        <p:spPr>
          <a:xfrm>
            <a:off x="604470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300;p11">
            <a:extLst>
              <a:ext uri="{FF2B5EF4-FFF2-40B4-BE49-F238E27FC236}">
                <a16:creationId xmlns:a16="http://schemas.microsoft.com/office/drawing/2014/main" id="{960A4945-6774-D689-7B02-60FB2D2485FD}"/>
              </a:ext>
            </a:extLst>
          </p:cNvPr>
          <p:cNvSpPr/>
          <p:nvPr/>
        </p:nvSpPr>
        <p:spPr>
          <a:xfrm>
            <a:off x="522121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301;p11">
            <a:extLst>
              <a:ext uri="{FF2B5EF4-FFF2-40B4-BE49-F238E27FC236}">
                <a16:creationId xmlns:a16="http://schemas.microsoft.com/office/drawing/2014/main" id="{A197297C-C406-4A31-A0C8-6E39C48EDC13}"/>
              </a:ext>
            </a:extLst>
          </p:cNvPr>
          <p:cNvSpPr txBox="1"/>
          <p:nvPr/>
        </p:nvSpPr>
        <p:spPr>
          <a:xfrm>
            <a:off x="5357993" y="1437970"/>
            <a:ext cx="1552200" cy="1551842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1" name="Google Shape;302;p11">
            <a:extLst>
              <a:ext uri="{FF2B5EF4-FFF2-40B4-BE49-F238E27FC236}">
                <a16:creationId xmlns:a16="http://schemas.microsoft.com/office/drawing/2014/main" id="{D42EAC8E-2F07-F32C-804D-1B32E8372B29}"/>
              </a:ext>
            </a:extLst>
          </p:cNvPr>
          <p:cNvCxnSpPr>
            <a:stCxn id="259" idx="2"/>
          </p:cNvCxnSpPr>
          <p:nvPr/>
        </p:nvCxnSpPr>
        <p:spPr>
          <a:xfrm flipH="1">
            <a:off x="612106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CB52F991-D95E-A269-84EF-5C9D37D11553}"/>
              </a:ext>
            </a:extLst>
          </p:cNvPr>
          <p:cNvSpPr/>
          <p:nvPr/>
        </p:nvSpPr>
        <p:spPr>
          <a:xfrm>
            <a:off x="1076732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5F0411B0-1A59-6892-94EB-BC6DDCE65EFF}"/>
              </a:ext>
            </a:extLst>
          </p:cNvPr>
          <p:cNvSpPr/>
          <p:nvPr/>
        </p:nvSpPr>
        <p:spPr>
          <a:xfrm>
            <a:off x="988482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98;p11">
            <a:extLst>
              <a:ext uri="{FF2B5EF4-FFF2-40B4-BE49-F238E27FC236}">
                <a16:creationId xmlns:a16="http://schemas.microsoft.com/office/drawing/2014/main" id="{91BE1286-D060-E92B-EA46-C03845B5F723}"/>
              </a:ext>
            </a:extLst>
          </p:cNvPr>
          <p:cNvSpPr txBox="1"/>
          <p:nvPr/>
        </p:nvSpPr>
        <p:spPr>
          <a:xfrm>
            <a:off x="1006946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5617A024-EA97-D073-C28E-64A925452F99}"/>
              </a:ext>
            </a:extLst>
          </p:cNvPr>
          <p:cNvCxnSpPr/>
          <p:nvPr/>
        </p:nvCxnSpPr>
        <p:spPr>
          <a:xfrm flipH="1">
            <a:off x="1081718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2218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972F71A-7661-9212-D75D-FBA5F9BB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AD4CB85E-D191-671F-39B4-51AA608EB955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03C727D-4B35-3473-E215-898CC513D8E3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D7627F0D-38B5-1DE8-625B-45927E07CF44}"/>
              </a:ext>
            </a:extLst>
          </p:cNvPr>
          <p:cNvSpPr txBox="1"/>
          <p:nvPr/>
        </p:nvSpPr>
        <p:spPr>
          <a:xfrm>
            <a:off x="7181850" y="606267"/>
            <a:ext cx="4476158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7주차.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서버연결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302037BC-F358-53B6-7A63-850015CF15A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9A9894E6-C53D-BB0A-E1AA-F9F20444690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EB8F7C6-1F12-8491-B5CF-647B01DF28E0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FDC58AD-6446-E181-E366-9F805310F9D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13DC6A1-B2EC-86CA-05CD-8A20919E07B3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B6936C0-0F87-742D-B400-1C968A7AF6D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C370B49F-38EB-5A2A-DCF2-10A461A72C0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FB13A3C1-9733-FDA1-5B8A-2469EE93FD50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4D8DEB70-687C-D04F-5BE5-A74F0598A5E6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85;p11">
            <a:extLst>
              <a:ext uri="{FF2B5EF4-FFF2-40B4-BE49-F238E27FC236}">
                <a16:creationId xmlns:a16="http://schemas.microsoft.com/office/drawing/2014/main" id="{0A9ED39D-3099-81F6-5100-A9C2C0A7D6C7}"/>
              </a:ext>
            </a:extLst>
          </p:cNvPr>
          <p:cNvSpPr/>
          <p:nvPr/>
        </p:nvSpPr>
        <p:spPr>
          <a:xfrm>
            <a:off x="6175090" y="3811233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86;p11">
            <a:extLst>
              <a:ext uri="{FF2B5EF4-FFF2-40B4-BE49-F238E27FC236}">
                <a16:creationId xmlns:a16="http://schemas.microsoft.com/office/drawing/2014/main" id="{8B07BAD2-D0CA-565A-624A-986E5F519832}"/>
              </a:ext>
            </a:extLst>
          </p:cNvPr>
          <p:cNvSpPr/>
          <p:nvPr/>
        </p:nvSpPr>
        <p:spPr>
          <a:xfrm>
            <a:off x="9331747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4BE5717-1ADC-E408-38B8-C952D91629B4}"/>
              </a:ext>
            </a:extLst>
          </p:cNvPr>
          <p:cNvSpPr/>
          <p:nvPr/>
        </p:nvSpPr>
        <p:spPr>
          <a:xfrm>
            <a:off x="3718887" y="131285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7E4B36BB-9CA7-759A-CACB-F1C1C2ED2538}"/>
              </a:ext>
            </a:extLst>
          </p:cNvPr>
          <p:cNvSpPr txBox="1"/>
          <p:nvPr/>
        </p:nvSpPr>
        <p:spPr>
          <a:xfrm>
            <a:off x="3903522" y="110429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04/14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파일별 스프링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 algn="ctr">
              <a:lnSpc>
                <a:spcPct val="150000"/>
              </a:lnSpc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파일별 스프링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0E87F047-4B95-12D9-7CA1-39E3B1B03CBB}"/>
              </a:ext>
            </a:extLst>
          </p:cNvPr>
          <p:cNvCxnSpPr/>
          <p:nvPr/>
        </p:nvCxnSpPr>
        <p:spPr>
          <a:xfrm flipH="1">
            <a:off x="4587790" y="3092405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97;p11">
            <a:extLst>
              <a:ext uri="{FF2B5EF4-FFF2-40B4-BE49-F238E27FC236}">
                <a16:creationId xmlns:a16="http://schemas.microsoft.com/office/drawing/2014/main" id="{D0B479AD-4C44-3CF9-23BE-DBE86BD588D5}"/>
              </a:ext>
            </a:extLst>
          </p:cNvPr>
          <p:cNvSpPr/>
          <p:nvPr/>
        </p:nvSpPr>
        <p:spPr>
          <a:xfrm>
            <a:off x="5294807" y="46566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" name="Google Shape;299;p11">
            <a:extLst>
              <a:ext uri="{FF2B5EF4-FFF2-40B4-BE49-F238E27FC236}">
                <a16:creationId xmlns:a16="http://schemas.microsoft.com/office/drawing/2014/main" id="{D759A9A9-9AC7-711F-C2A0-60827F22E798}"/>
              </a:ext>
            </a:extLst>
          </p:cNvPr>
          <p:cNvCxnSpPr/>
          <p:nvPr/>
        </p:nvCxnSpPr>
        <p:spPr>
          <a:xfrm flipH="1">
            <a:off x="6224950" y="3876224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00;p11">
            <a:extLst>
              <a:ext uri="{FF2B5EF4-FFF2-40B4-BE49-F238E27FC236}">
                <a16:creationId xmlns:a16="http://schemas.microsoft.com/office/drawing/2014/main" id="{E93ECE8D-661C-3684-AE81-29B269FFE27D}"/>
              </a:ext>
            </a:extLst>
          </p:cNvPr>
          <p:cNvSpPr/>
          <p:nvPr/>
        </p:nvSpPr>
        <p:spPr>
          <a:xfrm>
            <a:off x="8508258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7" name="Google Shape;302;p11">
            <a:extLst>
              <a:ext uri="{FF2B5EF4-FFF2-40B4-BE49-F238E27FC236}">
                <a16:creationId xmlns:a16="http://schemas.microsoft.com/office/drawing/2014/main" id="{9B3C8C1E-3F3A-0C6E-B1D4-5D2A315A53A1}"/>
              </a:ext>
            </a:extLst>
          </p:cNvPr>
          <p:cNvCxnSpPr>
            <a:stCxn id="31" idx="2"/>
          </p:cNvCxnSpPr>
          <p:nvPr/>
        </p:nvCxnSpPr>
        <p:spPr>
          <a:xfrm flipH="1">
            <a:off x="9408108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5646404D-CF8A-5F02-0163-32536F799668}"/>
              </a:ext>
            </a:extLst>
          </p:cNvPr>
          <p:cNvSpPr/>
          <p:nvPr/>
        </p:nvSpPr>
        <p:spPr>
          <a:xfrm>
            <a:off x="1076732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6D54424A-B37C-24AD-6D4E-F97106CAD4E8}"/>
              </a:ext>
            </a:extLst>
          </p:cNvPr>
          <p:cNvSpPr/>
          <p:nvPr/>
        </p:nvSpPr>
        <p:spPr>
          <a:xfrm>
            <a:off x="988482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BD5464B2-1E2A-90F8-82BC-A8F8CB0E7646}"/>
              </a:ext>
            </a:extLst>
          </p:cNvPr>
          <p:cNvCxnSpPr/>
          <p:nvPr/>
        </p:nvCxnSpPr>
        <p:spPr>
          <a:xfrm flipH="1">
            <a:off x="1081718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63873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5435764" y="171682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5402516" y="324236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1" y="185915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5376000" y="174445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5377578" y="3254703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43" y="2100301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NG, SVG 형식의 오라클 로고 색상 아이콘">
            <a:extLst>
              <a:ext uri="{FF2B5EF4-FFF2-40B4-BE49-F238E27FC236}">
                <a16:creationId xmlns:a16="http://schemas.microsoft.com/office/drawing/2014/main" id="{1C8A25FA-E947-B90A-B7CF-0846878F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884" y="1902040"/>
            <a:ext cx="1096943" cy="10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ECD3322B-9B13-E583-EB2F-9C6EEAFC832C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Data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F4FAD62E-1259-C73D-2733-D7B23C185F8E}"/>
              </a:ext>
            </a:extLst>
          </p:cNvPr>
          <p:cNvSpPr/>
          <p:nvPr/>
        </p:nvSpPr>
        <p:spPr>
          <a:xfrm>
            <a:off x="3429797" y="1730512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0F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2659C1D1-7D40-C169-98E6-F6938E80F01A}"/>
              </a:ext>
            </a:extLst>
          </p:cNvPr>
          <p:cNvSpPr txBox="1"/>
          <p:nvPr/>
        </p:nvSpPr>
        <p:spPr>
          <a:xfrm>
            <a:off x="3377597" y="3249979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Oracle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F4BDB2-6262-B5BB-664C-77FCD985D4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147" y="4642039"/>
            <a:ext cx="1786480" cy="1213458"/>
          </a:xfrm>
          <a:prstGeom prst="rect">
            <a:avLst/>
          </a:prstGeom>
        </p:spPr>
      </p:pic>
      <p:sp>
        <p:nvSpPr>
          <p:cNvPr id="8" name="Google Shape;319;p12">
            <a:extLst>
              <a:ext uri="{FF2B5EF4-FFF2-40B4-BE49-F238E27FC236}">
                <a16:creationId xmlns:a16="http://schemas.microsoft.com/office/drawing/2014/main" id="{5448BCBF-A5DD-BACA-DE0B-BC852FED86EC}"/>
              </a:ext>
            </a:extLst>
          </p:cNvPr>
          <p:cNvSpPr/>
          <p:nvPr/>
        </p:nvSpPr>
        <p:spPr>
          <a:xfrm>
            <a:off x="9564387" y="452876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DB3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26;p12">
            <a:extLst>
              <a:ext uri="{FF2B5EF4-FFF2-40B4-BE49-F238E27FC236}">
                <a16:creationId xmlns:a16="http://schemas.microsoft.com/office/drawing/2014/main" id="{953FB0A7-3CF6-1C8E-9472-FC52C183DEE3}"/>
              </a:ext>
            </a:extLst>
          </p:cNvPr>
          <p:cNvSpPr txBox="1"/>
          <p:nvPr/>
        </p:nvSpPr>
        <p:spPr>
          <a:xfrm>
            <a:off x="9512187" y="6017985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Spring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5C2BBE5C-F1EE-D7B8-4072-8426A929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17826C15-19C3-06D2-E3B6-A498B046E51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8BE9AAE7-A60E-F52B-3ABF-4FC996575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FEDDEC83-ACA2-EFB4-E9E1-CD264280AA2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D713A4A1-8E2B-6B5E-3A72-F4328EEC61EE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C255845B-862D-FA83-56B8-6C96B8F00F08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41F56B6E-2667-4E16-D9EE-BEB64F0517A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851971B-AC83-570D-1FBA-A1AE6305A614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F4172D33-3878-BF02-0CBB-C6FCFBE05A8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EB7DCE2-8562-3206-9D4D-D6E9CF6FE513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641BA99F-9747-491E-ACCC-62BD2BB5F9FE}"/>
              </a:ext>
            </a:extLst>
          </p:cNvPr>
          <p:cNvSpPr/>
          <p:nvPr/>
        </p:nvSpPr>
        <p:spPr>
          <a:xfrm>
            <a:off x="5464777" y="1816621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3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D321B08D-738F-7765-352B-A706BE8DCC5D}"/>
              </a:ext>
            </a:extLst>
          </p:cNvPr>
          <p:cNvSpPr txBox="1"/>
          <p:nvPr/>
        </p:nvSpPr>
        <p:spPr>
          <a:xfrm>
            <a:off x="5412577" y="3388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Lombok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38B651A7-BCD7-D464-DA64-E9CF3B0EDC3A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Build Tool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5A964E22-EFFB-F445-F871-7599D71E8FA1}"/>
              </a:ext>
            </a:extLst>
          </p:cNvPr>
          <p:cNvSpPr/>
          <p:nvPr/>
        </p:nvSpPr>
        <p:spPr>
          <a:xfrm>
            <a:off x="3444152" y="1781907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rgbClr val="B920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E8941908-659D-1BF5-A227-2B9964FDCD59}"/>
              </a:ext>
            </a:extLst>
          </p:cNvPr>
          <p:cNvSpPr txBox="1"/>
          <p:nvPr/>
        </p:nvSpPr>
        <p:spPr>
          <a:xfrm>
            <a:off x="3391952" y="3301374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Maven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0BAF19-7A46-FDD3-ABA0-7E376AE4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97" y="2310086"/>
            <a:ext cx="1180053" cy="418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0A1DB8-7ACB-985C-7152-1B05D312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172" y="2387697"/>
            <a:ext cx="1065959" cy="269821"/>
          </a:xfrm>
          <a:prstGeom prst="rect">
            <a:avLst/>
          </a:prstGeom>
        </p:spPr>
      </p:pic>
      <p:sp>
        <p:nvSpPr>
          <p:cNvPr id="15" name="Google Shape;326;p12">
            <a:extLst>
              <a:ext uri="{FF2B5EF4-FFF2-40B4-BE49-F238E27FC236}">
                <a16:creationId xmlns:a16="http://schemas.microsoft.com/office/drawing/2014/main" id="{06421927-FADC-7953-D727-E87B4F0E184A}"/>
              </a:ext>
            </a:extLst>
          </p:cNvPr>
          <p:cNvSpPr txBox="1"/>
          <p:nvPr/>
        </p:nvSpPr>
        <p:spPr>
          <a:xfrm>
            <a:off x="9575136" y="3397989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JDBC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26;p12">
            <a:extLst>
              <a:ext uri="{FF2B5EF4-FFF2-40B4-BE49-F238E27FC236}">
                <a16:creationId xmlns:a16="http://schemas.microsoft.com/office/drawing/2014/main" id="{49607E85-24E0-C000-8CFC-5EFF3F74B18E}"/>
              </a:ext>
            </a:extLst>
          </p:cNvPr>
          <p:cNvSpPr txBox="1"/>
          <p:nvPr/>
        </p:nvSpPr>
        <p:spPr>
          <a:xfrm>
            <a:off x="7431769" y="3383435"/>
            <a:ext cx="1544400" cy="609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SpringMVC</a:t>
            </a:r>
            <a:r>
              <a:rPr lang="en-US" sz="1800" dirty="0">
                <a:solidFill>
                  <a:srgbClr val="D4D4D4"/>
                </a:solidFill>
              </a:rPr>
              <a:t> + </a:t>
            </a: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Tiles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21;p12">
            <a:extLst>
              <a:ext uri="{FF2B5EF4-FFF2-40B4-BE49-F238E27FC236}">
                <a16:creationId xmlns:a16="http://schemas.microsoft.com/office/drawing/2014/main" id="{71034610-A1E5-048C-9676-497B2F40EB63}"/>
              </a:ext>
            </a:extLst>
          </p:cNvPr>
          <p:cNvSpPr/>
          <p:nvPr/>
        </p:nvSpPr>
        <p:spPr>
          <a:xfrm>
            <a:off x="7502311" y="1797825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DB3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Picture 4" descr="SPRING MVC">
            <a:extLst>
              <a:ext uri="{FF2B5EF4-FFF2-40B4-BE49-F238E27FC236}">
                <a16:creationId xmlns:a16="http://schemas.microsoft.com/office/drawing/2014/main" id="{31985BFC-DDE3-0E92-C1EC-00E0C837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27" y="1949166"/>
            <a:ext cx="1103168" cy="110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6" descr="JDBC - Persistence Services | openHAB">
            <a:extLst>
              <a:ext uri="{FF2B5EF4-FFF2-40B4-BE49-F238E27FC236}">
                <a16:creationId xmlns:a16="http://schemas.microsoft.com/office/drawing/2014/main" id="{46F104B9-D93C-59FB-3471-830719D511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7809" y="33037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" name="Picture 10" descr="JDBC Tutorial">
            <a:extLst>
              <a:ext uri="{FF2B5EF4-FFF2-40B4-BE49-F238E27FC236}">
                <a16:creationId xmlns:a16="http://schemas.microsoft.com/office/drawing/2014/main" id="{6773BD3B-5A91-1028-FC74-0F68579C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792" y="2174912"/>
            <a:ext cx="1337625" cy="7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321;p12">
            <a:extLst>
              <a:ext uri="{FF2B5EF4-FFF2-40B4-BE49-F238E27FC236}">
                <a16:creationId xmlns:a16="http://schemas.microsoft.com/office/drawing/2014/main" id="{F9E6541D-2F1D-D155-44F8-C04159EF772A}"/>
              </a:ext>
            </a:extLst>
          </p:cNvPr>
          <p:cNvSpPr/>
          <p:nvPr/>
        </p:nvSpPr>
        <p:spPr>
          <a:xfrm>
            <a:off x="9639605" y="1793706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070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74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1055975" y="408907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2605931" y="570283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21A38-A1F9-C079-29BF-5AF94551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574"/>
          <a:stretch/>
        </p:blipFill>
        <p:spPr>
          <a:xfrm>
            <a:off x="0" y="1925388"/>
            <a:ext cx="12192000" cy="41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456591-2D12-2A4F-C06B-8E70CD81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146292"/>
            <a:ext cx="8000215" cy="4259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AB702-6295-032E-CD53-CA3D2C192D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970"/>
          <a:stretch/>
        </p:blipFill>
        <p:spPr>
          <a:xfrm>
            <a:off x="8794376" y="5504907"/>
            <a:ext cx="3397624" cy="1204652"/>
          </a:xfrm>
          <a:prstGeom prst="rect">
            <a:avLst/>
          </a:prstGeom>
        </p:spPr>
      </p:pic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유저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10954871" y="5688091"/>
            <a:ext cx="1237129" cy="67685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577686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216577" y="237302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B3D207A9-6655-1E5D-7509-3C1003697711}"/>
              </a:ext>
            </a:extLst>
          </p:cNvPr>
          <p:cNvSpPr txBox="1">
            <a:spLocks/>
          </p:cNvSpPr>
          <p:nvPr/>
        </p:nvSpPr>
        <p:spPr>
          <a:xfrm>
            <a:off x="7588164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후기</a:t>
            </a:r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F20D7B4-E140-2F22-A07E-0E320AE9FD03}"/>
              </a:ext>
            </a:extLst>
          </p:cNvPr>
          <p:cNvSpPr txBox="1"/>
          <p:nvPr/>
        </p:nvSpPr>
        <p:spPr>
          <a:xfrm>
            <a:off x="7202681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생산계획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67110-3DE3-7CE3-17E8-1D35C59D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77899-B7BB-4CB0-1FB5-8838F868CBAE}"/>
              </a:ext>
            </a:extLst>
          </p:cNvPr>
          <p:cNvSpPr/>
          <p:nvPr/>
        </p:nvSpPr>
        <p:spPr>
          <a:xfrm>
            <a:off x="10237696" y="5934983"/>
            <a:ext cx="753034" cy="750825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D1A1D-BE32-23E9-96DC-4DA30BD2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828"/>
          <a:stretch/>
        </p:blipFill>
        <p:spPr>
          <a:xfrm>
            <a:off x="3731539" y="1664013"/>
            <a:ext cx="4341177" cy="44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49315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86850-E498-5AED-6719-B4C6E119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9CE69-3C7E-B368-953A-DCFCAC532F0D}"/>
              </a:ext>
            </a:extLst>
          </p:cNvPr>
          <p:cNvSpPr/>
          <p:nvPr/>
        </p:nvSpPr>
        <p:spPr>
          <a:xfrm>
            <a:off x="9834282" y="5520427"/>
            <a:ext cx="1411940" cy="602467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76C2A2-C776-E64A-1276-FA3CACD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900" y="1337573"/>
            <a:ext cx="9235698" cy="38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B52ED9-E623-4750-DD1B-A2D8860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15"/>
          <a:stretch/>
        </p:blipFill>
        <p:spPr>
          <a:xfrm>
            <a:off x="8794376" y="5504906"/>
            <a:ext cx="3397624" cy="12284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D4FD0-0341-2D85-6B79-DFE1D2E27DF5}"/>
              </a:ext>
            </a:extLst>
          </p:cNvPr>
          <p:cNvSpPr/>
          <p:nvPr/>
        </p:nvSpPr>
        <p:spPr>
          <a:xfrm>
            <a:off x="8794376" y="5504906"/>
            <a:ext cx="1093695" cy="644882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E56D14-397C-3E98-4808-B29A2066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47625"/>
            <a:ext cx="7790868" cy="42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A98E-543D-3E7F-77CE-753957CF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10" y="0"/>
            <a:ext cx="594789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6449F-4212-8FB6-DB3E-F39648268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0" y="2063184"/>
            <a:ext cx="6270745" cy="4236676"/>
          </a:xfrm>
          <a:prstGeom prst="rect">
            <a:avLst/>
          </a:prstGeom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A85328D5-2EFE-BDF7-6CD7-7140206F7962}"/>
              </a:ext>
            </a:extLst>
          </p:cNvPr>
          <p:cNvSpPr txBox="1"/>
          <p:nvPr/>
        </p:nvSpPr>
        <p:spPr>
          <a:xfrm>
            <a:off x="312530" y="1125941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MVC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패턴과 클래스 다이어그램 조화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FFC73F-6C58-2BD5-C1FE-D6F7F814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425909"/>
            <a:ext cx="4585407" cy="22399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392516-97B0-9955-D7C6-5AD5E119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413" y="2425909"/>
            <a:ext cx="3067478" cy="3667637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4AC92BCB-E987-BF24-3BDB-3A65E0CFA63B}"/>
              </a:ext>
            </a:extLst>
          </p:cNvPr>
          <p:cNvSpPr txBox="1"/>
          <p:nvPr/>
        </p:nvSpPr>
        <p:spPr>
          <a:xfrm>
            <a:off x="3207503" y="2092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7CC75D70-5319-A304-94E9-081EB155C514}"/>
              </a:ext>
            </a:extLst>
          </p:cNvPr>
          <p:cNvSpPr txBox="1"/>
          <p:nvPr/>
        </p:nvSpPr>
        <p:spPr>
          <a:xfrm>
            <a:off x="8354413" y="20076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FB22E6-57B0-1DC0-CEA6-D06C3ADB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1551693"/>
            <a:ext cx="8296198" cy="5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4A1472-DFBC-63E2-5F96-33C02D64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83" y="1887724"/>
            <a:ext cx="8732160" cy="44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475B04-25ED-92CD-8318-EF615366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02" y="2046770"/>
            <a:ext cx="8282729" cy="37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780978" y="4683669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267200" y="5090006"/>
            <a:ext cx="2698376" cy="10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수정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60" y="3962808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4587461" y="445827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4139101" y="2304330"/>
            <a:ext cx="2919010" cy="117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기획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731789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604630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8839762" y="2227425"/>
            <a:ext cx="2621867" cy="11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엑셀시트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재고조회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8168350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6" y="1072442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9016803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3893" y="1095826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62" y="1177314"/>
            <a:ext cx="1260000" cy="1260000"/>
          </a:xfrm>
          <a:prstGeom prst="ellipse">
            <a:avLst/>
          </a:prstGeom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7581239" y="117891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8610600" y="5017577"/>
            <a:ext cx="2851031" cy="113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작업지시서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8168350" y="4597467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9016804" y="4428293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7581239" y="394085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7581239" y="392950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3DCEC-F4AE-7E11-ABAA-FB8FFAC0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5" y="2527161"/>
            <a:ext cx="8526065" cy="3200847"/>
          </a:xfrm>
          <a:prstGeom prst="rect">
            <a:avLst/>
          </a:prstGeom>
        </p:spPr>
      </p:pic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57CFD9AE-8A12-89D3-26BC-297EFAC25A5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49CB3-1F21-D967-1B34-979D59D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96" y="1887724"/>
            <a:ext cx="8930447" cy="4652682"/>
          </a:xfrm>
          <a:prstGeom prst="rect">
            <a:avLst/>
          </a:prstGeom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0D83884-653C-7ED9-2AEA-682CCCADD6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원자재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A95B59-1522-F274-E78A-99AD3203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94" y="1796869"/>
            <a:ext cx="8783118" cy="39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09AAA2-7E21-CA49-D6A2-1DA13932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082798"/>
            <a:ext cx="8352399" cy="41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6EE9D-92E6-3E97-338A-DE7CCFAE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35" y="1609940"/>
            <a:ext cx="6757020" cy="50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11C857-E862-C04A-FBEF-81843CB5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44" y="1609940"/>
            <a:ext cx="6029810" cy="51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B43BB8-99B5-6B4D-D61B-DE2914EE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2177668"/>
            <a:ext cx="9035424" cy="41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163E0-4159-233E-44CC-7108C400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27" y="1441974"/>
            <a:ext cx="7873160" cy="54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560848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login.jsp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시작한다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정보가 세션이나 쿠키에 저장되어 있지 않는다면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강제로 </a:t>
            </a:r>
            <a:r>
              <a:rPr lang="en-US" altLang="ko-KR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login.jsp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이동하게 된다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3222173" y="610108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320DAE-1542-0869-FD96-754B8E37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81" y="2943925"/>
            <a:ext cx="5595424" cy="3008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5F3F0C-25AC-4924-7073-56C0DD5F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09" y="3155576"/>
            <a:ext cx="2266641" cy="3702424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E5138829-1621-B05D-EB43-1D1BA48C1C75}"/>
              </a:ext>
            </a:extLst>
          </p:cNvPr>
          <p:cNvSpPr txBox="1"/>
          <p:nvPr/>
        </p:nvSpPr>
        <p:spPr>
          <a:xfrm>
            <a:off x="9198115" y="27211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17" y="3844943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00423" y="3495804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176922" cy="131573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594448" y="185601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679060" y="921665"/>
            <a:ext cx="199034" cy="93435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00423" y="40862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8D80C7-45CC-59D6-C034-617FAF58E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185" y="511034"/>
            <a:ext cx="1582920" cy="12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54" y="1821001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6494200" y="147685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10917226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AD0D66-F418-6D99-A0E8-3C3E38E95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758" y="2124994"/>
            <a:ext cx="1610832" cy="1304006"/>
          </a:xfrm>
          <a:prstGeom prst="rect">
            <a:avLst/>
          </a:prstGeom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87A1852E-3C43-5AB4-FA5C-117719FCF8F3}"/>
              </a:ext>
            </a:extLst>
          </p:cNvPr>
          <p:cNvSpPr txBox="1"/>
          <p:nvPr/>
        </p:nvSpPr>
        <p:spPr>
          <a:xfrm>
            <a:off x="4561623" y="1727209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BAC3083-82CD-2696-AFEA-0F19482B2C75}"/>
              </a:ext>
            </a:extLst>
          </p:cNvPr>
          <p:cNvSpPr txBox="1"/>
          <p:nvPr/>
        </p:nvSpPr>
        <p:spPr>
          <a:xfrm>
            <a:off x="4561897" y="3623661"/>
            <a:ext cx="1932303" cy="1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 페이지에서는 팝업페이지가 우측에서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측으로 나타나게 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2968356" y="1216259"/>
            <a:ext cx="4066273" cy="152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doPost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ID, PW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보내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회원의 일치성을 확인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일치하다면 해당하는 계정으로 로그인이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6" y="28041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콘솔과 쿠키에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623028" y="6470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세션과 쿠키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B3D86D-45FE-846A-50A3-1023E14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28" y="3550605"/>
            <a:ext cx="4431800" cy="2989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9BEF8-24CD-58A2-8330-EC1734A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494" y="1189072"/>
            <a:ext cx="4359142" cy="20347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093242-380D-8C59-1DF4-A19EB05EF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22" y="3281559"/>
            <a:ext cx="3385743" cy="31154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37D5F6-276F-EE82-0EE9-C4D0BAB2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356" y="6254159"/>
            <a:ext cx="269595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6" y="1259531"/>
            <a:ext cx="52488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권한이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되어 있다면 원재료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완제품의 조회 뿐만이 아닌 수정과 삭제를 실행할 수 있다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8436366" y="7761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doGet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자재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2882-9581-8906-EE30-799970F8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366" y="1097224"/>
            <a:ext cx="3652392" cy="2865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586846-0A5B-3C02-2425-A096C63B4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26" y="1987572"/>
            <a:ext cx="5656277" cy="2478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7004F-C456-017B-BB9C-8B3C38338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803" y="4212000"/>
            <a:ext cx="2646000" cy="2646000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C4B648F-4DC6-F784-D067-3C4FD78336DB}"/>
              </a:ext>
            </a:extLst>
          </p:cNvPr>
          <p:cNvSpPr txBox="1"/>
          <p:nvPr/>
        </p:nvSpPr>
        <p:spPr>
          <a:xfrm>
            <a:off x="8725803" y="396276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업데이트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82EDB3-70BE-4C3E-8356-82387AA2D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21" y="4746920"/>
            <a:ext cx="3547144" cy="2111080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9FDF5F8C-66DC-4E8E-E6DB-2BB5074973BC}"/>
              </a:ext>
            </a:extLst>
          </p:cNvPr>
          <p:cNvSpPr txBox="1"/>
          <p:nvPr/>
        </p:nvSpPr>
        <p:spPr>
          <a:xfrm>
            <a:off x="2667355" y="45068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생성과 </a:t>
            </a:r>
            <a:r>
              <a:rPr lang="ko-KR" alt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안제품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삭제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5C2D77-872D-2BB2-DDE2-8E6AECF89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25" y="5827878"/>
            <a:ext cx="1966451" cy="705267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B66D6427-D7AE-055F-250D-A0776FB61427}"/>
              </a:ext>
            </a:extLst>
          </p:cNvPr>
          <p:cNvSpPr txBox="1"/>
          <p:nvPr/>
        </p:nvSpPr>
        <p:spPr>
          <a:xfrm>
            <a:off x="6531525" y="5612869"/>
            <a:ext cx="68013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조회</a:t>
            </a:r>
            <a:endParaRPr sz="8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2958382" y="1774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153120F-289E-20F2-40AC-5ADADDC09E01}"/>
              </a:ext>
            </a:extLst>
          </p:cNvPr>
          <p:cNvSpPr txBox="1"/>
          <p:nvPr/>
        </p:nvSpPr>
        <p:spPr>
          <a:xfrm>
            <a:off x="3025596" y="1259531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 기준에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수정한 내용이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에서도 수정이 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CF52BC-A2F0-FCF2-59ED-C70FF49E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7909"/>
            <a:ext cx="6095999" cy="2420575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A5B62844-9FB3-F308-3C68-6A3B235D2EAE}"/>
              </a:ext>
            </a:extLst>
          </p:cNvPr>
          <p:cNvSpPr txBox="1"/>
          <p:nvPr/>
        </p:nvSpPr>
        <p:spPr>
          <a:xfrm>
            <a:off x="9211213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버튼 클릭 시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UI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798BE44-1040-B93F-D0FF-9A7D9336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82" y="5718030"/>
            <a:ext cx="5788358" cy="8363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0EB54D-309D-5AB0-9388-A010546AB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778" y="3715613"/>
            <a:ext cx="4305858" cy="2921832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A6523477-0D78-8AE8-2763-5518082FBFC7}"/>
              </a:ext>
            </a:extLst>
          </p:cNvPr>
          <p:cNvSpPr txBox="1"/>
          <p:nvPr/>
        </p:nvSpPr>
        <p:spPr>
          <a:xfrm>
            <a:off x="2958381" y="530123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F393B2-5D33-15C8-40D0-86AE00694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983" y="1097224"/>
            <a:ext cx="3336884" cy="1362249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BF6691AA-BDF1-1858-9BC4-5914E5594FBE}"/>
              </a:ext>
            </a:extLst>
          </p:cNvPr>
          <p:cNvSpPr txBox="1"/>
          <p:nvPr/>
        </p:nvSpPr>
        <p:spPr>
          <a:xfrm>
            <a:off x="8447983" y="70197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</a:t>
            </a:r>
            <a:r>
              <a:rPr lang="en-US" altLang="ko-KR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3069525" y="19125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7DE8DD-13CA-E6CD-977D-A998ED1B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28" y="2269783"/>
            <a:ext cx="4346267" cy="1440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6154CE-4087-ED9C-B4D5-28CB8038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1" y="729787"/>
            <a:ext cx="3390457" cy="1182718"/>
          </a:xfrm>
          <a:prstGeom prst="rect">
            <a:avLst/>
          </a:prstGeom>
        </p:spPr>
      </p:pic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D6E826AB-134C-02CB-33B5-DCF528194F5D}"/>
              </a:ext>
            </a:extLst>
          </p:cNvPr>
          <p:cNvSpPr txBox="1"/>
          <p:nvPr/>
        </p:nvSpPr>
        <p:spPr>
          <a:xfrm>
            <a:off x="8465944" y="39609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A5D40555-56E7-378A-0AED-42D54E0E8427}"/>
              </a:ext>
            </a:extLst>
          </p:cNvPr>
          <p:cNvSpPr txBox="1"/>
          <p:nvPr/>
        </p:nvSpPr>
        <p:spPr>
          <a:xfrm>
            <a:off x="3066447" y="4969077"/>
            <a:ext cx="101717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35B370-4B6D-1B07-D336-D67F1B08F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104" y="2337680"/>
            <a:ext cx="3271614" cy="2655297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28A1843B-B21E-7676-FF6F-8C8120DE72BA}"/>
              </a:ext>
            </a:extLst>
          </p:cNvPr>
          <p:cNvSpPr txBox="1"/>
          <p:nvPr/>
        </p:nvSpPr>
        <p:spPr>
          <a:xfrm>
            <a:off x="3052799" y="1201434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계획서를 클릭할 시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새로고침을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하지 않고 비동기적으로 서버에 데이터를 전송한다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57F8E44F-E35D-1B36-1E6F-B62FE02EF33D}"/>
              </a:ext>
            </a:extLst>
          </p:cNvPr>
          <p:cNvSpPr txBox="1"/>
          <p:nvPr/>
        </p:nvSpPr>
        <p:spPr>
          <a:xfrm>
            <a:off x="3337825" y="39776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600" b="0" i="0" u="none" strike="noStrike" cap="none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&lt;                                    1                                      &gt;</a:t>
            </a:r>
            <a:endParaRPr sz="600" b="0" i="0" u="none" strike="noStrike" cap="none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97598D-C560-119A-056C-23845BB92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613" y="5322842"/>
            <a:ext cx="6135183" cy="1099057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C74D9E3C-682E-732E-6810-14EB009F52C9}"/>
              </a:ext>
            </a:extLst>
          </p:cNvPr>
          <p:cNvSpPr txBox="1"/>
          <p:nvPr/>
        </p:nvSpPr>
        <p:spPr>
          <a:xfrm>
            <a:off x="8428133" y="202788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1" name="Google Shape;357;p13">
            <a:extLst>
              <a:ext uri="{FF2B5EF4-FFF2-40B4-BE49-F238E27FC236}">
                <a16:creationId xmlns:a16="http://schemas.microsoft.com/office/drawing/2014/main" id="{9B5B0389-7797-14F9-D794-B0F228242094}"/>
              </a:ext>
            </a:extLst>
          </p:cNvPr>
          <p:cNvSpPr txBox="1"/>
          <p:nvPr/>
        </p:nvSpPr>
        <p:spPr>
          <a:xfrm>
            <a:off x="5782277" y="496907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결과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0004B06-9394-BBC3-29F1-84DEFF0B8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035" y="5326355"/>
            <a:ext cx="195289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7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작성한 문자열을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LocalDate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sqlData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저장한다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8352546" y="306724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업데이트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495CD3BE-9750-E7A4-373F-83DBAF14CC45}"/>
              </a:ext>
            </a:extLst>
          </p:cNvPr>
          <p:cNvSpPr txBox="1"/>
          <p:nvPr/>
        </p:nvSpPr>
        <p:spPr>
          <a:xfrm>
            <a:off x="2812286" y="4923734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AFCBD-0722-DB09-68A5-7CF6325C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40" y="2280718"/>
            <a:ext cx="5846575" cy="2578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A6266B-D7C9-55E7-E1E3-6730958EC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66" y="640421"/>
            <a:ext cx="2579993" cy="18102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9122F-075C-5C6D-D1F5-413A56FC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291" y="2758834"/>
            <a:ext cx="3644169" cy="1801704"/>
          </a:xfrm>
          <a:prstGeom prst="rect">
            <a:avLst/>
          </a:prstGeom>
        </p:spPr>
      </p:pic>
      <p:sp>
        <p:nvSpPr>
          <p:cNvPr id="22" name="Google Shape;357;p13">
            <a:extLst>
              <a:ext uri="{FF2B5EF4-FFF2-40B4-BE49-F238E27FC236}">
                <a16:creationId xmlns:a16="http://schemas.microsoft.com/office/drawing/2014/main" id="{8E82EAB3-279F-864E-4392-D36E0875AFAF}"/>
              </a:ext>
            </a:extLst>
          </p:cNvPr>
          <p:cNvSpPr txBox="1"/>
          <p:nvPr/>
        </p:nvSpPr>
        <p:spPr>
          <a:xfrm>
            <a:off x="8749815" y="2470479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8475F1D-6F4C-6C5A-80B6-04F76C97E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5251865"/>
            <a:ext cx="1867161" cy="1343212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2C96B6B1-D416-3886-F62E-7D41BC020D30}"/>
              </a:ext>
            </a:extLst>
          </p:cNvPr>
          <p:cNvSpPr txBox="1"/>
          <p:nvPr/>
        </p:nvSpPr>
        <p:spPr>
          <a:xfrm>
            <a:off x="2918272" y="1917963"/>
            <a:ext cx="128695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02DE28B-CD09-9478-65C6-78505885D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355" y="6175919"/>
            <a:ext cx="1267002" cy="4191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C1B0C7-624D-5700-BE1C-20F4058EE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40" y="5309990"/>
            <a:ext cx="4741055" cy="1285087"/>
          </a:xfrm>
          <a:prstGeom prst="rect">
            <a:avLst/>
          </a:prstGeom>
        </p:spPr>
      </p:pic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22565F31-78A5-392F-B0B1-922AA3B01F40}"/>
              </a:ext>
            </a:extLst>
          </p:cNvPr>
          <p:cNvSpPr txBox="1"/>
          <p:nvPr/>
        </p:nvSpPr>
        <p:spPr>
          <a:xfrm>
            <a:off x="7126940" y="4923733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결과화면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게시판에서 작성한 내용들이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 전송된다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10110672" y="575287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9093991" y="237377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수정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15CB24-5FBC-8ED7-4ADA-AC6A1434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04" y="1782384"/>
            <a:ext cx="5619527" cy="266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879885-2F6E-84AF-D08E-814B5A8A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35" y="4712611"/>
            <a:ext cx="3280982" cy="22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9388D2-6A60-4B40-68A7-9DDDEECBE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8" y="6086576"/>
            <a:ext cx="3280982" cy="57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8F0C0-0AC3-FA9F-D99C-06E3DE9B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14" y="4816507"/>
            <a:ext cx="3837307" cy="18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6F6A8E-DFC8-E8A3-8ACA-33BCE3CB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18" y="6468465"/>
            <a:ext cx="2712774" cy="3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DB89BD9-85FC-A37D-69EA-FE1B66BD8F0D}"/>
              </a:ext>
            </a:extLst>
          </p:cNvPr>
          <p:cNvSpPr txBox="1"/>
          <p:nvPr/>
        </p:nvSpPr>
        <p:spPr>
          <a:xfrm>
            <a:off x="2826769" y="4488377"/>
            <a:ext cx="250020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글쓰기 수정과 첨부 파일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916852C-2D1E-0732-3308-7346A557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130" y="417418"/>
            <a:ext cx="3408662" cy="19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C537DFC-DB9F-FB15-94EC-9DC50B125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105" y="2694525"/>
            <a:ext cx="3010895" cy="19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1F96124-4422-0088-C4E2-9F5E75882C74}"/>
              </a:ext>
            </a:extLst>
          </p:cNvPr>
          <p:cNvSpPr txBox="1"/>
          <p:nvPr/>
        </p:nvSpPr>
        <p:spPr>
          <a:xfrm>
            <a:off x="3139222" y="1462116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글쓰기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81D53ED-8427-A1E7-339B-4FD51090CEB2}"/>
              </a:ext>
            </a:extLst>
          </p:cNvPr>
          <p:cNvSpPr txBox="1"/>
          <p:nvPr/>
        </p:nvSpPr>
        <p:spPr>
          <a:xfrm>
            <a:off x="8781130" y="19699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20908" y="1956063"/>
            <a:ext cx="478342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311462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학원에 와서 여러가지를 배우고 첫 프로젝트까지 협업하게 되어 그 끝맺음에 있어서 제 자신에게 수고했다고 말하고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단지 혼자 공부를 하는 것과 프로젝트에서 응용하는 것은 큰 차이가 있었습니다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뿐만 아니라 협업하는 부분도 함께 만들어가는 과정에서 중요했는데 제가 그 부분이 많이 부족했던 것 같아 차차 인지해 나가고 다음 프로젝트에선 더 도움이 될 수 있도록 노력해야 할 것입니다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코딩은 수단이며 본질은 협업과 문제해결에 더 초점을 두어야 올바른 개발자가 될 수 있다 생각합니다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아직은 모르는 것이 많지만 더 찾아보고 내가 배운 것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모른다면 알아가려는 노력으로 성장하고자 하는 팀원이 되겠다고 후기를 남깁니다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66931" y="1887724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95230" y="1887724"/>
            <a:ext cx="4783421" cy="74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07453" y="1887724"/>
            <a:ext cx="4783421" cy="67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28043B-F303-3EB5-5DCC-7D0077F60A2B}"/>
              </a:ext>
            </a:extLst>
          </p:cNvPr>
          <p:cNvGrpSpPr/>
          <p:nvPr/>
        </p:nvGrpSpPr>
        <p:grpSpPr>
          <a:xfrm>
            <a:off x="4459044" y="363817"/>
            <a:ext cx="7732956" cy="6130365"/>
            <a:chOff x="4459044" y="418032"/>
            <a:chExt cx="7732956" cy="61303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354E3F-E64E-1242-0C1A-C15BE64C5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9044" y="418032"/>
              <a:ext cx="7732956" cy="285856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CFAD91-B775-5192-9258-BFEACDF3D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9044" y="3275034"/>
              <a:ext cx="7732956" cy="28601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0A2B12-4EBD-C3ED-CEE1-DEB3C3F8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9044" y="6133602"/>
              <a:ext cx="7732956" cy="41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1631</Words>
  <Application>Microsoft Office PowerPoint</Application>
  <PresentationFormat>와이드스크린</PresentationFormat>
  <Paragraphs>659</Paragraphs>
  <Slides>52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Noto Sans Symbols</vt:lpstr>
      <vt:lpstr>나눔스퀘어 네오 Bold</vt:lpstr>
      <vt:lpstr>나눔스퀘어 네오 OTF Bold</vt:lpstr>
      <vt:lpstr>Malgun Gothic</vt:lpstr>
      <vt:lpstr>Malgun Gothic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107</cp:revision>
  <dcterms:created xsi:type="dcterms:W3CDTF">2025-01-20T11:57:41Z</dcterms:created>
  <dcterms:modified xsi:type="dcterms:W3CDTF">2025-04-27T18:00:29Z</dcterms:modified>
</cp:coreProperties>
</file>